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A170-F722-41E0-A529-DC035B6332D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9313-EBA5-4DC1-93B4-9EB34EDB731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A170-F722-41E0-A529-DC035B6332D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9313-EBA5-4DC1-93B4-9EB34EDB73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A170-F722-41E0-A529-DC035B6332D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9313-EBA5-4DC1-93B4-9EB34EDB73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A170-F722-41E0-A529-DC035B6332D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9313-EBA5-4DC1-93B4-9EB34EDB73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A170-F722-41E0-A529-DC035B6332D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9313-EBA5-4DC1-93B4-9EB34EDB731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A170-F722-41E0-A529-DC035B6332D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9313-EBA5-4DC1-93B4-9EB34EDB73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A170-F722-41E0-A529-DC035B6332D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9313-EBA5-4DC1-93B4-9EB34EDB73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A170-F722-41E0-A529-DC035B6332D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9313-EBA5-4DC1-93B4-9EB34EDB73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A170-F722-41E0-A529-DC035B6332D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9313-EBA5-4DC1-93B4-9EB34EDB73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A170-F722-41E0-A529-DC035B6332D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9313-EBA5-4DC1-93B4-9EB34EDB73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0A170-F722-41E0-A529-DC035B6332D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2469313-EBA5-4DC1-93B4-9EB34EDB731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0A170-F722-41E0-A529-DC035B6332D2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469313-EBA5-4DC1-93B4-9EB34EDB7318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09600"/>
            <a:ext cx="7851648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Critical Friends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676400"/>
            <a:ext cx="7854696" cy="464820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b="1" dirty="0"/>
              <a:t>Key Concept 1:</a:t>
            </a:r>
            <a:r>
              <a:rPr lang="en-US" dirty="0"/>
              <a:t> </a:t>
            </a:r>
            <a:r>
              <a:rPr lang="en-US" dirty="0" smtClean="0"/>
              <a:t>  Rocks </a:t>
            </a:r>
            <a:r>
              <a:rPr lang="en-US" dirty="0"/>
              <a:t>are classified into three main </a:t>
            </a:r>
            <a:r>
              <a:rPr lang="en-US" dirty="0" smtClean="0"/>
              <a:t>types </a:t>
            </a:r>
            <a:r>
              <a:rPr lang="en-US" dirty="0"/>
              <a:t>- igneous, sedimentary, and </a:t>
            </a:r>
            <a:r>
              <a:rPr lang="en-US" dirty="0" smtClean="0"/>
              <a:t>metamorphic.</a:t>
            </a:r>
          </a:p>
          <a:p>
            <a:pPr algn="l"/>
            <a:endParaRPr lang="en-US" dirty="0"/>
          </a:p>
          <a:p>
            <a:pPr algn="l"/>
            <a:r>
              <a:rPr lang="en-US" b="1" dirty="0"/>
              <a:t>Key Concept 2:</a:t>
            </a:r>
            <a:r>
              <a:rPr lang="en-US" dirty="0"/>
              <a:t> </a:t>
            </a:r>
            <a:r>
              <a:rPr lang="en-US" dirty="0" smtClean="0"/>
              <a:t>  Igneous </a:t>
            </a:r>
            <a:r>
              <a:rPr lang="en-US" dirty="0"/>
              <a:t>rocks are formed when lava or magma cools and hardens</a:t>
            </a:r>
            <a:r>
              <a:rPr lang="en-US" dirty="0" smtClean="0"/>
              <a:t>.</a:t>
            </a:r>
          </a:p>
          <a:p>
            <a:pPr algn="l"/>
            <a:endParaRPr lang="en-US" dirty="0"/>
          </a:p>
          <a:p>
            <a:pPr algn="l"/>
            <a:r>
              <a:rPr lang="en-US" b="1" dirty="0"/>
              <a:t>Key Concept 3:</a:t>
            </a:r>
            <a:r>
              <a:rPr lang="en-US" dirty="0"/>
              <a:t> </a:t>
            </a:r>
            <a:r>
              <a:rPr lang="en-US" dirty="0" smtClean="0"/>
              <a:t>  Sedimentary </a:t>
            </a:r>
            <a:r>
              <a:rPr lang="en-US" dirty="0"/>
              <a:t>rocks are formed when particles of other rocks are deposited in layers and undergo compaction (crushing together), and cementation (binding of the sediments</a:t>
            </a:r>
            <a:r>
              <a:rPr lang="en-US" dirty="0" smtClean="0"/>
              <a:t>).</a:t>
            </a:r>
          </a:p>
          <a:p>
            <a:pPr algn="l"/>
            <a:endParaRPr lang="en-US" dirty="0"/>
          </a:p>
          <a:p>
            <a:pPr algn="l"/>
            <a:r>
              <a:rPr lang="en-US" b="1" dirty="0"/>
              <a:t>Key Concept 4:</a:t>
            </a:r>
            <a:r>
              <a:rPr lang="en-US" dirty="0"/>
              <a:t> </a:t>
            </a:r>
            <a:r>
              <a:rPr lang="en-US" dirty="0" smtClean="0"/>
              <a:t>  Metamorphic </a:t>
            </a:r>
            <a:r>
              <a:rPr lang="en-US" dirty="0"/>
              <a:t>rocks are formed deep underground due to heat and pressure</a:t>
            </a:r>
            <a:r>
              <a:rPr lang="en-US" dirty="0" smtClean="0"/>
              <a:t>.</a:t>
            </a:r>
          </a:p>
          <a:p>
            <a:pPr algn="l"/>
            <a:endParaRPr lang="en-US" dirty="0"/>
          </a:p>
          <a:p>
            <a:pPr algn="l"/>
            <a:r>
              <a:rPr lang="en-US" b="1" dirty="0"/>
              <a:t>Key Concepts 5</a:t>
            </a:r>
            <a:r>
              <a:rPr lang="en-US" b="1"/>
              <a:t>:</a:t>
            </a:r>
            <a:r>
              <a:rPr lang="en-US"/>
              <a:t> </a:t>
            </a:r>
            <a:r>
              <a:rPr lang="en-US" smtClean="0"/>
              <a:t>  All </a:t>
            </a:r>
            <a:r>
              <a:rPr lang="en-US" dirty="0"/>
              <a:t>rocks change form over long periods of time, and any type of rock can become any other kind of rock</a:t>
            </a:r>
            <a:r>
              <a:rPr lang="en-US" dirty="0" smtClean="0"/>
              <a:t>.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MAKE SURE TO DEMONSTRATE, NOT ILLUSTRATE THE ROCK CYCLE!</a:t>
            </a:r>
            <a:endParaRPr lang="en-US" dirty="0"/>
          </a:p>
          <a:p>
            <a:pPr algn="l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9815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</TotalTime>
  <Words>123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Critical Friends</vt:lpstr>
    </vt:vector>
  </TitlesOfParts>
  <Company>Wylie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Critical Friends</dc:title>
  <dc:creator>Cravens, Kris</dc:creator>
  <cp:lastModifiedBy>Cravens, Kris</cp:lastModifiedBy>
  <cp:revision>1</cp:revision>
  <dcterms:created xsi:type="dcterms:W3CDTF">2012-05-02T13:24:29Z</dcterms:created>
  <dcterms:modified xsi:type="dcterms:W3CDTF">2012-05-02T13:27:33Z</dcterms:modified>
</cp:coreProperties>
</file>